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4"/>
  </p:notesMasterIdLst>
  <p:handoutMasterIdLst>
    <p:handoutMasterId r:id="rId5"/>
  </p:handoutMasterIdLst>
  <p:sldIdLst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>
        <p:scale>
          <a:sx n="103" d="100"/>
          <a:sy n="103" d="100"/>
        </p:scale>
        <p:origin x="150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B6771A-ADF0-4136-90C8-647319ED202B}" type="doc">
      <dgm:prSet loTypeId="urn:microsoft.com/office/officeart/2009/3/layout/BlockDescendingList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1D5C57A-5A38-41DB-AB58-D338CA2CD21B}">
      <dgm:prSet phldrT="[Text]"/>
      <dgm:spPr/>
      <dgm:t>
        <a:bodyPr/>
        <a:lstStyle/>
        <a:p>
          <a:r>
            <a:rPr lang="en-US" dirty="0" smtClean="0"/>
            <a:t>Search Kick Off &amp; Building of Candidate Pools- 4-8 weeks</a:t>
          </a:r>
          <a:endParaRPr lang="en-US" dirty="0"/>
        </a:p>
      </dgm:t>
    </dgm:pt>
    <dgm:pt modelId="{9EA7BF3F-169A-4226-A4FE-ADB2CEA851A7}" type="parTrans" cxnId="{FB01148C-5297-4B8C-A01F-3D36244B30F9}">
      <dgm:prSet/>
      <dgm:spPr/>
      <dgm:t>
        <a:bodyPr/>
        <a:lstStyle/>
        <a:p>
          <a:endParaRPr lang="en-US"/>
        </a:p>
      </dgm:t>
    </dgm:pt>
    <dgm:pt modelId="{69185953-B98E-4F96-AC10-55C15B59081C}" type="sibTrans" cxnId="{FB01148C-5297-4B8C-A01F-3D36244B30F9}">
      <dgm:prSet/>
      <dgm:spPr/>
      <dgm:t>
        <a:bodyPr/>
        <a:lstStyle/>
        <a:p>
          <a:endParaRPr lang="en-US"/>
        </a:p>
      </dgm:t>
    </dgm:pt>
    <dgm:pt modelId="{DC2359BC-85DA-488F-8064-EF7ACC0D1EB7}">
      <dgm:prSet phldrT="[Text]" custT="1"/>
      <dgm:spPr/>
      <dgm:t>
        <a:bodyPr/>
        <a:lstStyle/>
        <a:p>
          <a:r>
            <a:rPr lang="en-US" sz="1400" dirty="0" smtClean="0"/>
            <a:t>Position is approved in Workday</a:t>
          </a:r>
        </a:p>
        <a:p>
          <a:endParaRPr lang="en-US" sz="1400" dirty="0" smtClean="0"/>
        </a:p>
        <a:p>
          <a:r>
            <a:rPr lang="en-US" sz="1400" dirty="0" smtClean="0"/>
            <a:t>Kick off/search plan meeting is scheduled for within a week of approval.  Selection material drafts are provided. </a:t>
          </a:r>
          <a:endParaRPr lang="en-US" sz="1400" dirty="0" smtClean="0"/>
        </a:p>
        <a:p>
          <a:endParaRPr lang="en-US" sz="1400" dirty="0" smtClean="0"/>
        </a:p>
        <a:p>
          <a:r>
            <a:rPr lang="en-US" sz="1400" dirty="0" smtClean="0"/>
            <a:t>Searchers are trained on best practices.</a:t>
          </a:r>
        </a:p>
        <a:p>
          <a:endParaRPr lang="en-US" sz="1400" dirty="0"/>
        </a:p>
      </dgm:t>
    </dgm:pt>
    <dgm:pt modelId="{3234053C-387B-42A3-B946-076C326F50A6}" type="parTrans" cxnId="{0686CE95-21B1-4A03-9E89-C146508CBC27}">
      <dgm:prSet/>
      <dgm:spPr/>
      <dgm:t>
        <a:bodyPr/>
        <a:lstStyle/>
        <a:p>
          <a:endParaRPr lang="en-US"/>
        </a:p>
      </dgm:t>
    </dgm:pt>
    <dgm:pt modelId="{E15C31C0-B8F9-47FF-A262-E1C624274E47}" type="sibTrans" cxnId="{0686CE95-21B1-4A03-9E89-C146508CBC27}">
      <dgm:prSet/>
      <dgm:spPr/>
      <dgm:t>
        <a:bodyPr/>
        <a:lstStyle/>
        <a:p>
          <a:endParaRPr lang="en-US"/>
        </a:p>
      </dgm:t>
    </dgm:pt>
    <dgm:pt modelId="{D28FC352-57C4-497E-A404-2705656906F0}">
      <dgm:prSet phldrT="[Text]" custT="1"/>
      <dgm:spPr/>
      <dgm:t>
        <a:bodyPr/>
        <a:lstStyle/>
        <a:p>
          <a:r>
            <a:rPr lang="en-US" sz="1400" dirty="0" smtClean="0"/>
            <a:t>Position is posted on Interview Exchange.  Sourcing  and outreach commences.  </a:t>
          </a:r>
        </a:p>
        <a:p>
          <a:endParaRPr lang="en-US" sz="1100" dirty="0" smtClean="0"/>
        </a:p>
      </dgm:t>
    </dgm:pt>
    <dgm:pt modelId="{FC270653-E9CC-4B01-BD8E-BD7174764C3D}" type="parTrans" cxnId="{FC94BE4A-9E55-4D32-BD88-5835054ED631}">
      <dgm:prSet/>
      <dgm:spPr/>
      <dgm:t>
        <a:bodyPr/>
        <a:lstStyle/>
        <a:p>
          <a:endParaRPr lang="en-US"/>
        </a:p>
      </dgm:t>
    </dgm:pt>
    <dgm:pt modelId="{4E1EDB79-89F5-4618-A9FA-E6F6125C6676}" type="sibTrans" cxnId="{FC94BE4A-9E55-4D32-BD88-5835054ED631}">
      <dgm:prSet/>
      <dgm:spPr/>
      <dgm:t>
        <a:bodyPr/>
        <a:lstStyle/>
        <a:p>
          <a:endParaRPr lang="en-US"/>
        </a:p>
      </dgm:t>
    </dgm:pt>
    <dgm:pt modelId="{902BC970-8458-4BE2-9985-7590C9CF7E5C}">
      <dgm:prSet phldrT="[Text]"/>
      <dgm:spPr/>
      <dgm:t>
        <a:bodyPr/>
        <a:lstStyle/>
        <a:p>
          <a:r>
            <a:rPr lang="en-US" dirty="0" smtClean="0"/>
            <a:t>Evaluation/Selection Activities- 2-4 weeks</a:t>
          </a:r>
          <a:endParaRPr lang="en-US" dirty="0"/>
        </a:p>
      </dgm:t>
    </dgm:pt>
    <dgm:pt modelId="{15E11380-D572-4832-8638-81BCB35FD22C}" type="parTrans" cxnId="{CF3EB5C1-C7FC-400A-AA16-48715C3B4602}">
      <dgm:prSet/>
      <dgm:spPr/>
      <dgm:t>
        <a:bodyPr/>
        <a:lstStyle/>
        <a:p>
          <a:endParaRPr lang="en-US"/>
        </a:p>
      </dgm:t>
    </dgm:pt>
    <dgm:pt modelId="{C12AA4F1-D755-4E58-ACBB-66D7059BE2F9}" type="sibTrans" cxnId="{CF3EB5C1-C7FC-400A-AA16-48715C3B4602}">
      <dgm:prSet/>
      <dgm:spPr/>
      <dgm:t>
        <a:bodyPr/>
        <a:lstStyle/>
        <a:p>
          <a:endParaRPr lang="en-US"/>
        </a:p>
      </dgm:t>
    </dgm:pt>
    <dgm:pt modelId="{61DA900B-69D5-4FC6-8AF3-8651B8700015}">
      <dgm:prSet phldrT="[Text]" custT="1"/>
      <dgm:spPr/>
      <dgm:t>
        <a:bodyPr/>
        <a:lstStyle/>
        <a:p>
          <a:r>
            <a:rPr lang="en-US" sz="1400" dirty="0" smtClean="0"/>
            <a:t>Candidates are screened by recruiter for compensation/benefits alignment.</a:t>
          </a:r>
        </a:p>
        <a:p>
          <a:endParaRPr lang="en-US" sz="1400" dirty="0"/>
        </a:p>
      </dgm:t>
    </dgm:pt>
    <dgm:pt modelId="{DEE24198-99BB-476E-8B20-A5A1AFC1B5A0}" type="parTrans" cxnId="{1FEE70C7-F24B-46DF-AAEE-4315C9D86C53}">
      <dgm:prSet/>
      <dgm:spPr/>
      <dgm:t>
        <a:bodyPr/>
        <a:lstStyle/>
        <a:p>
          <a:endParaRPr lang="en-US"/>
        </a:p>
      </dgm:t>
    </dgm:pt>
    <dgm:pt modelId="{54144BA8-3A0B-4D33-8B34-23310D973F84}" type="sibTrans" cxnId="{1FEE70C7-F24B-46DF-AAEE-4315C9D86C53}">
      <dgm:prSet/>
      <dgm:spPr/>
      <dgm:t>
        <a:bodyPr/>
        <a:lstStyle/>
        <a:p>
          <a:endParaRPr lang="en-US"/>
        </a:p>
      </dgm:t>
    </dgm:pt>
    <dgm:pt modelId="{8DE91159-DE57-4CA2-AB29-86F5F20B7CE3}">
      <dgm:prSet phldrT="[Text]" custT="1"/>
      <dgm:spPr/>
      <dgm:t>
        <a:bodyPr/>
        <a:lstStyle/>
        <a:p>
          <a:r>
            <a:rPr lang="en-US" sz="1400" dirty="0" smtClean="0"/>
            <a:t>Phone/Skype screen is performed by committee or hiring manager and recruiter.</a:t>
          </a:r>
        </a:p>
        <a:p>
          <a:endParaRPr lang="en-US" sz="1400" dirty="0" smtClean="0"/>
        </a:p>
        <a:p>
          <a:r>
            <a:rPr lang="en-US" sz="1400" dirty="0" smtClean="0"/>
            <a:t>On campus interview for finalists.</a:t>
          </a:r>
        </a:p>
        <a:p>
          <a:endParaRPr lang="en-US" sz="1400" dirty="0" smtClean="0"/>
        </a:p>
        <a:p>
          <a:r>
            <a:rPr lang="en-US" sz="1400" dirty="0" smtClean="0"/>
            <a:t>Keep candidates informed.</a:t>
          </a:r>
          <a:endParaRPr lang="en-US" sz="900" dirty="0"/>
        </a:p>
      </dgm:t>
    </dgm:pt>
    <dgm:pt modelId="{245A2DAF-B3B3-4304-ABB2-28AB11F4D2FB}" type="parTrans" cxnId="{8D52B26B-2770-4FE6-8BB5-01CE29C30315}">
      <dgm:prSet/>
      <dgm:spPr/>
      <dgm:t>
        <a:bodyPr/>
        <a:lstStyle/>
        <a:p>
          <a:endParaRPr lang="en-US"/>
        </a:p>
      </dgm:t>
    </dgm:pt>
    <dgm:pt modelId="{5EBFB8E0-1B1D-45DD-8EA7-612FB8DD8971}" type="sibTrans" cxnId="{8D52B26B-2770-4FE6-8BB5-01CE29C30315}">
      <dgm:prSet/>
      <dgm:spPr/>
      <dgm:t>
        <a:bodyPr/>
        <a:lstStyle/>
        <a:p>
          <a:endParaRPr lang="en-US"/>
        </a:p>
      </dgm:t>
    </dgm:pt>
    <dgm:pt modelId="{6ED400FD-CD58-43F1-8AF9-5E1BAA3E4E32}">
      <dgm:prSet phldrT="[Text]"/>
      <dgm:spPr/>
      <dgm:t>
        <a:bodyPr/>
        <a:lstStyle/>
        <a:p>
          <a:r>
            <a:rPr lang="en-US" dirty="0" smtClean="0"/>
            <a:t>Finalist Identification – 1 week</a:t>
          </a:r>
          <a:endParaRPr lang="en-US" dirty="0"/>
        </a:p>
      </dgm:t>
    </dgm:pt>
    <dgm:pt modelId="{8DAB876F-4B70-4DA8-83B2-8465D988143A}" type="parTrans" cxnId="{E5AEA2C3-775D-467B-8485-2CB651A7B7B0}">
      <dgm:prSet/>
      <dgm:spPr/>
      <dgm:t>
        <a:bodyPr/>
        <a:lstStyle/>
        <a:p>
          <a:endParaRPr lang="en-US"/>
        </a:p>
      </dgm:t>
    </dgm:pt>
    <dgm:pt modelId="{7670D182-1306-479C-9972-9F7311D1F9E2}" type="sibTrans" cxnId="{E5AEA2C3-775D-467B-8485-2CB651A7B7B0}">
      <dgm:prSet/>
      <dgm:spPr/>
      <dgm:t>
        <a:bodyPr/>
        <a:lstStyle/>
        <a:p>
          <a:endParaRPr lang="en-US"/>
        </a:p>
      </dgm:t>
    </dgm:pt>
    <dgm:pt modelId="{12A9CED1-36A4-4371-9959-D15BF9C4E0E0}">
      <dgm:prSet phldrT="[Text]" custT="1"/>
      <dgm:spPr/>
      <dgm:t>
        <a:bodyPr/>
        <a:lstStyle/>
        <a:p>
          <a:r>
            <a:rPr lang="en-US" sz="1400" dirty="0" smtClean="0"/>
            <a:t>Review options</a:t>
          </a:r>
        </a:p>
        <a:p>
          <a:endParaRPr lang="en-US" sz="1400" dirty="0" smtClean="0"/>
        </a:p>
        <a:p>
          <a:r>
            <a:rPr lang="en-US" sz="1400" dirty="0" smtClean="0"/>
            <a:t>Outline case.</a:t>
          </a:r>
        </a:p>
        <a:p>
          <a:endParaRPr lang="en-US" sz="1400" dirty="0"/>
        </a:p>
      </dgm:t>
    </dgm:pt>
    <dgm:pt modelId="{02F0C35F-711F-40F9-B290-4F00FE63C178}" type="parTrans" cxnId="{9FC7524D-39FE-4E72-AFF2-32FF3F3BF9A1}">
      <dgm:prSet/>
      <dgm:spPr/>
      <dgm:t>
        <a:bodyPr/>
        <a:lstStyle/>
        <a:p>
          <a:endParaRPr lang="en-US"/>
        </a:p>
      </dgm:t>
    </dgm:pt>
    <dgm:pt modelId="{590D4594-C0A0-4A3E-9E7C-EBEEDC0EAC73}" type="sibTrans" cxnId="{9FC7524D-39FE-4E72-AFF2-32FF3F3BF9A1}">
      <dgm:prSet/>
      <dgm:spPr/>
      <dgm:t>
        <a:bodyPr/>
        <a:lstStyle/>
        <a:p>
          <a:endParaRPr lang="en-US"/>
        </a:p>
      </dgm:t>
    </dgm:pt>
    <dgm:pt modelId="{64EF6FA9-94AE-4940-82D3-7959182382CE}">
      <dgm:prSet phldrT="[Text]" custT="1"/>
      <dgm:spPr/>
      <dgm:t>
        <a:bodyPr/>
        <a:lstStyle/>
        <a:p>
          <a:r>
            <a:rPr lang="en-US" sz="1400" dirty="0" smtClean="0"/>
            <a:t>Communicate decision with VP.</a:t>
          </a:r>
        </a:p>
        <a:p>
          <a:endParaRPr lang="en-US" sz="1400" dirty="0" smtClean="0"/>
        </a:p>
        <a:p>
          <a:r>
            <a:rPr lang="en-US" sz="1400" dirty="0" smtClean="0"/>
            <a:t>Check references.</a:t>
          </a:r>
          <a:endParaRPr lang="en-US" sz="1400" dirty="0"/>
        </a:p>
      </dgm:t>
    </dgm:pt>
    <dgm:pt modelId="{3C544679-EE3F-4152-B6D6-C571CAA029EF}" type="parTrans" cxnId="{FEDC3333-B561-4063-BB54-C56702C26326}">
      <dgm:prSet/>
      <dgm:spPr/>
      <dgm:t>
        <a:bodyPr/>
        <a:lstStyle/>
        <a:p>
          <a:endParaRPr lang="en-US"/>
        </a:p>
      </dgm:t>
    </dgm:pt>
    <dgm:pt modelId="{A9472420-2EC6-4A74-9370-B79FFA1B151E}" type="sibTrans" cxnId="{FEDC3333-B561-4063-BB54-C56702C26326}">
      <dgm:prSet/>
      <dgm:spPr/>
      <dgm:t>
        <a:bodyPr/>
        <a:lstStyle/>
        <a:p>
          <a:endParaRPr lang="en-US"/>
        </a:p>
      </dgm:t>
    </dgm:pt>
    <dgm:pt modelId="{AC2277AA-E5CC-4130-A7F3-9C44769A64B1}">
      <dgm:prSet phldrT="[Text]"/>
      <dgm:spPr/>
      <dgm:t>
        <a:bodyPr/>
        <a:lstStyle/>
        <a:p>
          <a:r>
            <a:rPr lang="en-US" dirty="0" smtClean="0"/>
            <a:t>Offer Process 1-2 weeks</a:t>
          </a:r>
          <a:endParaRPr lang="en-US" dirty="0"/>
        </a:p>
      </dgm:t>
    </dgm:pt>
    <dgm:pt modelId="{813ABBDF-8BD2-4DE2-A417-079D7F27BCA8}" type="parTrans" cxnId="{18EBDBEE-4807-47C6-ADDD-A461D0A73E21}">
      <dgm:prSet/>
      <dgm:spPr/>
      <dgm:t>
        <a:bodyPr/>
        <a:lstStyle/>
        <a:p>
          <a:endParaRPr lang="en-US"/>
        </a:p>
      </dgm:t>
    </dgm:pt>
    <dgm:pt modelId="{CD636C72-9A4F-4204-A40D-DD3A230003DD}" type="sibTrans" cxnId="{18EBDBEE-4807-47C6-ADDD-A461D0A73E21}">
      <dgm:prSet/>
      <dgm:spPr/>
      <dgm:t>
        <a:bodyPr/>
        <a:lstStyle/>
        <a:p>
          <a:endParaRPr lang="en-US"/>
        </a:p>
      </dgm:t>
    </dgm:pt>
    <dgm:pt modelId="{E73E367C-2EE0-44F1-B5B0-115CE47310F6}">
      <dgm:prSet phldrT="[Text]" custT="1"/>
      <dgm:spPr/>
      <dgm:t>
        <a:bodyPr/>
        <a:lstStyle/>
        <a:p>
          <a:r>
            <a:rPr lang="en-US" sz="1200" dirty="0" smtClean="0"/>
            <a:t>Consult with People Center for classification and compensation to arrive at verbal offer amount and plan for potential negotiation.</a:t>
          </a:r>
        </a:p>
        <a:p>
          <a:r>
            <a:rPr lang="en-US" sz="1200" dirty="0" smtClean="0"/>
            <a:t>The </a:t>
          </a:r>
          <a:r>
            <a:rPr lang="en-US" sz="1200" dirty="0" smtClean="0"/>
            <a:t>position with named finalist must be processed through Workday, designating  hire and planned offer.</a:t>
          </a:r>
        </a:p>
        <a:p>
          <a:r>
            <a:rPr lang="en-US" sz="1200" dirty="0" smtClean="0"/>
            <a:t>Verbal </a:t>
          </a:r>
          <a:r>
            <a:rPr lang="en-US" sz="1200" dirty="0" smtClean="0"/>
            <a:t>offer.  Immediately notify People Center that the verbal offer has been extended.</a:t>
          </a:r>
        </a:p>
        <a:p>
          <a:r>
            <a:rPr lang="en-US" sz="1200" dirty="0" smtClean="0"/>
            <a:t>At </a:t>
          </a:r>
          <a:r>
            <a:rPr lang="en-US" sz="1200" dirty="0" smtClean="0"/>
            <a:t>point of agreement, the People Center will provide written offer letter to the candidate within 24 hours.  </a:t>
          </a:r>
        </a:p>
        <a:p>
          <a:r>
            <a:rPr lang="en-US" sz="1200" dirty="0" smtClean="0"/>
            <a:t>Signed </a:t>
          </a:r>
          <a:r>
            <a:rPr lang="en-US" sz="1200" dirty="0" smtClean="0"/>
            <a:t>offer letter is returned within 5 days.</a:t>
          </a:r>
        </a:p>
        <a:p>
          <a:endParaRPr lang="en-US" sz="900" dirty="0" smtClean="0"/>
        </a:p>
        <a:p>
          <a:endParaRPr lang="en-US" sz="800" dirty="0" smtClean="0"/>
        </a:p>
      </dgm:t>
    </dgm:pt>
    <dgm:pt modelId="{54B14E99-DB09-471E-9B15-8E5EBDB1B283}" type="parTrans" cxnId="{F8707DCF-A9E2-4E55-90F6-5F5EA234F387}">
      <dgm:prSet/>
      <dgm:spPr/>
      <dgm:t>
        <a:bodyPr/>
        <a:lstStyle/>
        <a:p>
          <a:endParaRPr lang="en-US"/>
        </a:p>
      </dgm:t>
    </dgm:pt>
    <dgm:pt modelId="{E12B8A07-A12C-46F1-AA6C-29D2FA69BBDF}" type="sibTrans" cxnId="{F8707DCF-A9E2-4E55-90F6-5F5EA234F387}">
      <dgm:prSet/>
      <dgm:spPr/>
      <dgm:t>
        <a:bodyPr/>
        <a:lstStyle/>
        <a:p>
          <a:endParaRPr lang="en-US"/>
        </a:p>
      </dgm:t>
    </dgm:pt>
    <dgm:pt modelId="{4C5D6902-763B-401E-93DE-46E6C3EEF996}">
      <dgm:prSet phldrT="[Text]"/>
      <dgm:spPr/>
      <dgm:t>
        <a:bodyPr/>
        <a:lstStyle/>
        <a:p>
          <a:r>
            <a:rPr lang="en-US" dirty="0" smtClean="0"/>
            <a:t>Onboarding</a:t>
          </a:r>
          <a:endParaRPr lang="en-US" dirty="0"/>
        </a:p>
      </dgm:t>
    </dgm:pt>
    <dgm:pt modelId="{5179681F-4BE2-420C-86CF-BB4633687C9B}" type="parTrans" cxnId="{1E79DA08-237A-4DA9-B505-BE69BF3EBCBB}">
      <dgm:prSet/>
      <dgm:spPr/>
      <dgm:t>
        <a:bodyPr/>
        <a:lstStyle/>
        <a:p>
          <a:endParaRPr lang="en-US"/>
        </a:p>
      </dgm:t>
    </dgm:pt>
    <dgm:pt modelId="{D7FF45A5-7320-434B-B2DF-4B9DA59B8CFB}" type="sibTrans" cxnId="{1E79DA08-237A-4DA9-B505-BE69BF3EBCBB}">
      <dgm:prSet/>
      <dgm:spPr/>
      <dgm:t>
        <a:bodyPr/>
        <a:lstStyle/>
        <a:p>
          <a:endParaRPr lang="en-US"/>
        </a:p>
      </dgm:t>
    </dgm:pt>
    <dgm:pt modelId="{BF93868F-1CA8-48EA-B4A8-FE6BD361DA78}">
      <dgm:prSet phldrT="[Text]"/>
      <dgm:spPr/>
      <dgm:t>
        <a:bodyPr/>
        <a:lstStyle/>
        <a:p>
          <a:r>
            <a:rPr lang="en-US" dirty="0" smtClean="0"/>
            <a:t>Onboarding sent via Workday. </a:t>
          </a:r>
        </a:p>
        <a:p>
          <a:endParaRPr lang="en-US" dirty="0" smtClean="0"/>
        </a:p>
        <a:p>
          <a:r>
            <a:rPr lang="en-US" dirty="0" smtClean="0"/>
            <a:t>New employee will receive network account activation email 5 days prior to start date.</a:t>
          </a:r>
        </a:p>
        <a:p>
          <a:endParaRPr lang="en-US" dirty="0" smtClean="0"/>
        </a:p>
        <a:p>
          <a:r>
            <a:rPr lang="en-US" dirty="0" smtClean="0"/>
            <a:t>Manager will get New Hire Checklist via Workday.</a:t>
          </a:r>
        </a:p>
        <a:p>
          <a:endParaRPr lang="en-US" dirty="0" smtClean="0"/>
        </a:p>
        <a:p>
          <a:endParaRPr lang="en-US" dirty="0"/>
        </a:p>
      </dgm:t>
    </dgm:pt>
    <dgm:pt modelId="{AD4C45C2-FF84-436F-AC66-FB78F5DFCF4D}" type="parTrans" cxnId="{00E310F8-8C1F-4A45-9B1B-E710CA3ADF77}">
      <dgm:prSet/>
      <dgm:spPr/>
      <dgm:t>
        <a:bodyPr/>
        <a:lstStyle/>
        <a:p>
          <a:endParaRPr lang="en-US"/>
        </a:p>
      </dgm:t>
    </dgm:pt>
    <dgm:pt modelId="{D09056D4-DDD2-4449-9001-58539AA76789}" type="sibTrans" cxnId="{00E310F8-8C1F-4A45-9B1B-E710CA3ADF77}">
      <dgm:prSet/>
      <dgm:spPr/>
      <dgm:t>
        <a:bodyPr/>
        <a:lstStyle/>
        <a:p>
          <a:endParaRPr lang="en-US"/>
        </a:p>
      </dgm:t>
    </dgm:pt>
    <dgm:pt modelId="{130ABC61-2304-4A68-A265-EAC1D262082A}" type="pres">
      <dgm:prSet presAssocID="{36B6771A-ADF0-4136-90C8-647319ED202B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E74034D-C76C-4364-B340-2AA09056FE48}" type="pres">
      <dgm:prSet presAssocID="{51D5C57A-5A38-41DB-AB58-D338CA2CD21B}" presName="parentText_1" presStyleLbl="node1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C0FBD-AFC8-4644-8E5D-7BB3FAD6B244}" type="pres">
      <dgm:prSet presAssocID="{51D5C57A-5A38-41DB-AB58-D338CA2CD21B}" presName="childText_1" presStyleLbl="node1" presStyleIdx="0" presStyleCnt="5" custScaleY="943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FCC09-7512-42E6-AB93-494D98291537}" type="pres">
      <dgm:prSet presAssocID="{51D5C57A-5A38-41DB-AB58-D338CA2CD21B}" presName="accentShape_1" presStyleCnt="0"/>
      <dgm:spPr/>
      <dgm:t>
        <a:bodyPr/>
        <a:lstStyle/>
        <a:p>
          <a:endParaRPr lang="en-US"/>
        </a:p>
      </dgm:t>
    </dgm:pt>
    <dgm:pt modelId="{049D9D44-AA4F-45BE-B3DC-0B1F036972E6}" type="pres">
      <dgm:prSet presAssocID="{51D5C57A-5A38-41DB-AB58-D338CA2CD21B}" presName="imageRepeatNode" presStyleLbl="node1" presStyleIdx="0" presStyleCnt="5" custLinFactNeighborX="-519" custLinFactNeighborY="3109"/>
      <dgm:spPr/>
      <dgm:t>
        <a:bodyPr/>
        <a:lstStyle/>
        <a:p>
          <a:endParaRPr lang="en-US"/>
        </a:p>
      </dgm:t>
    </dgm:pt>
    <dgm:pt modelId="{F766CE37-B645-4703-8502-A21630711F98}" type="pres">
      <dgm:prSet presAssocID="{902BC970-8458-4BE2-9985-7590C9CF7E5C}" presName="parentText_2" presStyleLbl="node1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873BD-3598-4642-88FB-60B9F95DB461}" type="pres">
      <dgm:prSet presAssocID="{902BC970-8458-4BE2-9985-7590C9CF7E5C}" presName="childText_2" presStyleLbl="node2" presStyleIdx="0" presStyleCnt="0" custScaleX="101709" custScaleY="1096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C66E2F-A0DE-4280-8813-94292BC3B3B4}" type="pres">
      <dgm:prSet presAssocID="{902BC970-8458-4BE2-9985-7590C9CF7E5C}" presName="accentShape_2" presStyleCnt="0"/>
      <dgm:spPr/>
      <dgm:t>
        <a:bodyPr/>
        <a:lstStyle/>
        <a:p>
          <a:endParaRPr lang="en-US"/>
        </a:p>
      </dgm:t>
    </dgm:pt>
    <dgm:pt modelId="{A7674D44-B6AC-4C0B-87CD-519F0BF60AEC}" type="pres">
      <dgm:prSet presAssocID="{902BC970-8458-4BE2-9985-7590C9CF7E5C}" presName="imageRepeatNode" presStyleLbl="node1" presStyleIdx="1" presStyleCnt="5" custScaleY="108255" custLinFactNeighborX="-926" custLinFactNeighborY="245"/>
      <dgm:spPr/>
      <dgm:t>
        <a:bodyPr/>
        <a:lstStyle/>
        <a:p>
          <a:endParaRPr lang="en-US"/>
        </a:p>
      </dgm:t>
    </dgm:pt>
    <dgm:pt modelId="{780CE78B-1EB7-4B76-9BD9-7ED86A121AF6}" type="pres">
      <dgm:prSet presAssocID="{6ED400FD-CD58-43F1-8AF9-5E1BAA3E4E32}" presName="parentText_3" presStyleLbl="node1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EA58A-C543-4ABC-8444-38E387347DA5}" type="pres">
      <dgm:prSet presAssocID="{6ED400FD-CD58-43F1-8AF9-5E1BAA3E4E32}" presName="childText_3" presStyleLbl="node2" presStyleIdx="0" presStyleCnt="0" custScaleY="92985" custLinFactNeighborX="0" custLinFactNeighborY="-139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4F2C61-54AC-4100-9507-666647394310}" type="pres">
      <dgm:prSet presAssocID="{6ED400FD-CD58-43F1-8AF9-5E1BAA3E4E32}" presName="accentShape_3" presStyleCnt="0"/>
      <dgm:spPr/>
      <dgm:t>
        <a:bodyPr/>
        <a:lstStyle/>
        <a:p>
          <a:endParaRPr lang="en-US"/>
        </a:p>
      </dgm:t>
    </dgm:pt>
    <dgm:pt modelId="{271812AF-0B5D-47AF-81B5-5E43849FE767}" type="pres">
      <dgm:prSet presAssocID="{6ED400FD-CD58-43F1-8AF9-5E1BAA3E4E32}" presName="imageRepeatNode" presStyleLbl="node1" presStyleIdx="2" presStyleCnt="5" custScaleY="116039" custLinFactNeighborX="-2368" custLinFactNeighborY="-2943"/>
      <dgm:spPr/>
      <dgm:t>
        <a:bodyPr/>
        <a:lstStyle/>
        <a:p>
          <a:endParaRPr lang="en-US"/>
        </a:p>
      </dgm:t>
    </dgm:pt>
    <dgm:pt modelId="{88621E12-584B-4714-AD74-CB2BB4F060B2}" type="pres">
      <dgm:prSet presAssocID="{AC2277AA-E5CC-4130-A7F3-9C44769A64B1}" presName="parentText_4" presStyleLbl="node1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BEAA18-53E5-4BAB-B278-4478BC6F352A}" type="pres">
      <dgm:prSet presAssocID="{AC2277AA-E5CC-4130-A7F3-9C44769A64B1}" presName="childText_4" presStyleLbl="node2" presStyleIdx="0" presStyleCnt="0" custScaleX="110598" custScaleY="122702" custLinFactNeighborX="810" custLinFactNeighborY="-121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B44A3D-57DC-4064-81FB-67162B6D1824}" type="pres">
      <dgm:prSet presAssocID="{AC2277AA-E5CC-4130-A7F3-9C44769A64B1}" presName="accentShape_4" presStyleCnt="0"/>
      <dgm:spPr/>
      <dgm:t>
        <a:bodyPr/>
        <a:lstStyle/>
        <a:p>
          <a:endParaRPr lang="en-US"/>
        </a:p>
      </dgm:t>
    </dgm:pt>
    <dgm:pt modelId="{E67A70D1-60DD-4881-84BA-7353A04D95C1}" type="pres">
      <dgm:prSet presAssocID="{AC2277AA-E5CC-4130-A7F3-9C44769A64B1}" presName="imageRepeatNode" presStyleLbl="node1" presStyleIdx="3" presStyleCnt="5" custScaleX="103652" custScaleY="132122" custLinFactNeighborX="-4309" custLinFactNeighborY="-10406"/>
      <dgm:spPr/>
      <dgm:t>
        <a:bodyPr/>
        <a:lstStyle/>
        <a:p>
          <a:endParaRPr lang="en-US"/>
        </a:p>
      </dgm:t>
    </dgm:pt>
    <dgm:pt modelId="{CE02DD53-20B1-40B7-8504-9D17D88735D6}" type="pres">
      <dgm:prSet presAssocID="{4C5D6902-763B-401E-93DE-46E6C3EEF996}" presName="parentText_5" presStyleLbl="node1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11A287-D9F3-4E13-81BE-F168936534B2}" type="pres">
      <dgm:prSet presAssocID="{4C5D6902-763B-401E-93DE-46E6C3EEF996}" presName="childText_5" presStyleLbl="node2" presStyleIdx="0" presStyleCnt="0" custScaleY="156838" custLinFactNeighborX="-2631" custLinFactNeighborY="-196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8320EF-FAA8-43AB-93B0-3895986DE3FC}" type="pres">
      <dgm:prSet presAssocID="{4C5D6902-763B-401E-93DE-46E6C3EEF996}" presName="accentShape_5" presStyleCnt="0"/>
      <dgm:spPr/>
      <dgm:t>
        <a:bodyPr/>
        <a:lstStyle/>
        <a:p>
          <a:endParaRPr lang="en-US"/>
        </a:p>
      </dgm:t>
    </dgm:pt>
    <dgm:pt modelId="{FB3694DF-AB02-4EF4-BF68-14DDB0B1391E}" type="pres">
      <dgm:prSet presAssocID="{4C5D6902-763B-401E-93DE-46E6C3EEF996}" presName="imageRepeatNode" presStyleLbl="node1" presStyleIdx="4" presStyleCnt="5" custScaleY="156851" custLinFactNeighborX="-4995" custLinFactNeighborY="-22020"/>
      <dgm:spPr/>
      <dgm:t>
        <a:bodyPr/>
        <a:lstStyle/>
        <a:p>
          <a:endParaRPr lang="en-US"/>
        </a:p>
      </dgm:t>
    </dgm:pt>
  </dgm:ptLst>
  <dgm:cxnLst>
    <dgm:cxn modelId="{AD08E766-AFB8-4A71-A428-B630DF07A47E}" type="presOf" srcId="{AC2277AA-E5CC-4130-A7F3-9C44769A64B1}" destId="{88621E12-584B-4714-AD74-CB2BB4F060B2}" srcOrd="0" destOrd="0" presId="urn:microsoft.com/office/officeart/2009/3/layout/BlockDescendingList"/>
    <dgm:cxn modelId="{1FEE70C7-F24B-46DF-AAEE-4315C9D86C53}" srcId="{902BC970-8458-4BE2-9985-7590C9CF7E5C}" destId="{61DA900B-69D5-4FC6-8AF3-8651B8700015}" srcOrd="0" destOrd="0" parTransId="{DEE24198-99BB-476E-8B20-A5A1AFC1B5A0}" sibTransId="{54144BA8-3A0B-4D33-8B34-23310D973F84}"/>
    <dgm:cxn modelId="{9FC7524D-39FE-4E72-AFF2-32FF3F3BF9A1}" srcId="{6ED400FD-CD58-43F1-8AF9-5E1BAA3E4E32}" destId="{12A9CED1-36A4-4371-9959-D15BF9C4E0E0}" srcOrd="0" destOrd="0" parTransId="{02F0C35F-711F-40F9-B290-4F00FE63C178}" sibTransId="{590D4594-C0A0-4A3E-9E7C-EBEEDC0EAC73}"/>
    <dgm:cxn modelId="{CF3EB5C1-C7FC-400A-AA16-48715C3B4602}" srcId="{36B6771A-ADF0-4136-90C8-647319ED202B}" destId="{902BC970-8458-4BE2-9985-7590C9CF7E5C}" srcOrd="1" destOrd="0" parTransId="{15E11380-D572-4832-8638-81BCB35FD22C}" sibTransId="{C12AA4F1-D755-4E58-ACBB-66D7059BE2F9}"/>
    <dgm:cxn modelId="{BC16A26A-C643-42E8-900C-2E3083B85451}" type="presOf" srcId="{902BC970-8458-4BE2-9985-7590C9CF7E5C}" destId="{A7674D44-B6AC-4C0B-87CD-519F0BF60AEC}" srcOrd="1" destOrd="0" presId="urn:microsoft.com/office/officeart/2009/3/layout/BlockDescendingList"/>
    <dgm:cxn modelId="{56D86B8A-0DD5-481C-854F-EFFF6FCAC076}" type="presOf" srcId="{BF93868F-1CA8-48EA-B4A8-FE6BD361DA78}" destId="{E111A287-D9F3-4E13-81BE-F168936534B2}" srcOrd="0" destOrd="0" presId="urn:microsoft.com/office/officeart/2009/3/layout/BlockDescendingList"/>
    <dgm:cxn modelId="{90D9916E-8A1D-463E-A8BF-9664885066D7}" type="presOf" srcId="{36B6771A-ADF0-4136-90C8-647319ED202B}" destId="{130ABC61-2304-4A68-A265-EAC1D262082A}" srcOrd="0" destOrd="0" presId="urn:microsoft.com/office/officeart/2009/3/layout/BlockDescendingList"/>
    <dgm:cxn modelId="{FB01148C-5297-4B8C-A01F-3D36244B30F9}" srcId="{36B6771A-ADF0-4136-90C8-647319ED202B}" destId="{51D5C57A-5A38-41DB-AB58-D338CA2CD21B}" srcOrd="0" destOrd="0" parTransId="{9EA7BF3F-169A-4226-A4FE-ADB2CEA851A7}" sibTransId="{69185953-B98E-4F96-AC10-55C15B59081C}"/>
    <dgm:cxn modelId="{ACAC4A2A-A983-48CF-A5D5-839007EE5498}" type="presOf" srcId="{12A9CED1-36A4-4371-9959-D15BF9C4E0E0}" destId="{95BEA58A-C543-4ABC-8444-38E387347DA5}" srcOrd="0" destOrd="0" presId="urn:microsoft.com/office/officeart/2009/3/layout/BlockDescendingList"/>
    <dgm:cxn modelId="{C290A7FA-47EF-4B79-BF6F-8CE1077906F1}" type="presOf" srcId="{6ED400FD-CD58-43F1-8AF9-5E1BAA3E4E32}" destId="{780CE78B-1EB7-4B76-9BD9-7ED86A121AF6}" srcOrd="0" destOrd="0" presId="urn:microsoft.com/office/officeart/2009/3/layout/BlockDescendingList"/>
    <dgm:cxn modelId="{FC94BE4A-9E55-4D32-BD88-5835054ED631}" srcId="{51D5C57A-5A38-41DB-AB58-D338CA2CD21B}" destId="{D28FC352-57C4-497E-A404-2705656906F0}" srcOrd="1" destOrd="0" parTransId="{FC270653-E9CC-4B01-BD8E-BD7174764C3D}" sibTransId="{4E1EDB79-89F5-4618-A9FA-E6F6125C6676}"/>
    <dgm:cxn modelId="{E5AEA2C3-775D-467B-8485-2CB651A7B7B0}" srcId="{36B6771A-ADF0-4136-90C8-647319ED202B}" destId="{6ED400FD-CD58-43F1-8AF9-5E1BAA3E4E32}" srcOrd="2" destOrd="0" parTransId="{8DAB876F-4B70-4DA8-83B2-8465D988143A}" sibTransId="{7670D182-1306-479C-9972-9F7311D1F9E2}"/>
    <dgm:cxn modelId="{8864F40D-CAAE-494E-89A6-F15084F6E9D6}" type="presOf" srcId="{51D5C57A-5A38-41DB-AB58-D338CA2CD21B}" destId="{049D9D44-AA4F-45BE-B3DC-0B1F036972E6}" srcOrd="1" destOrd="0" presId="urn:microsoft.com/office/officeart/2009/3/layout/BlockDescendingList"/>
    <dgm:cxn modelId="{8C9941DC-BD61-4618-BFD4-C86A2FCED73A}" type="presOf" srcId="{61DA900B-69D5-4FC6-8AF3-8651B8700015}" destId="{97D873BD-3598-4642-88FB-60B9F95DB461}" srcOrd="0" destOrd="0" presId="urn:microsoft.com/office/officeart/2009/3/layout/BlockDescendingList"/>
    <dgm:cxn modelId="{93EB300F-97DB-4316-B788-BCCD7ABA075E}" type="presOf" srcId="{4C5D6902-763B-401E-93DE-46E6C3EEF996}" destId="{FB3694DF-AB02-4EF4-BF68-14DDB0B1391E}" srcOrd="1" destOrd="0" presId="urn:microsoft.com/office/officeart/2009/3/layout/BlockDescendingList"/>
    <dgm:cxn modelId="{FEDC3333-B561-4063-BB54-C56702C26326}" srcId="{6ED400FD-CD58-43F1-8AF9-5E1BAA3E4E32}" destId="{64EF6FA9-94AE-4940-82D3-7959182382CE}" srcOrd="1" destOrd="0" parTransId="{3C544679-EE3F-4152-B6D6-C571CAA029EF}" sibTransId="{A9472420-2EC6-4A74-9370-B79FFA1B151E}"/>
    <dgm:cxn modelId="{0686CE95-21B1-4A03-9E89-C146508CBC27}" srcId="{51D5C57A-5A38-41DB-AB58-D338CA2CD21B}" destId="{DC2359BC-85DA-488F-8064-EF7ACC0D1EB7}" srcOrd="0" destOrd="0" parTransId="{3234053C-387B-42A3-B946-076C326F50A6}" sibTransId="{E15C31C0-B8F9-47FF-A262-E1C624274E47}"/>
    <dgm:cxn modelId="{D55350AF-4F56-4A93-B4B6-628D50F1A44E}" type="presOf" srcId="{51D5C57A-5A38-41DB-AB58-D338CA2CD21B}" destId="{7E74034D-C76C-4364-B340-2AA09056FE48}" srcOrd="0" destOrd="0" presId="urn:microsoft.com/office/officeart/2009/3/layout/BlockDescendingList"/>
    <dgm:cxn modelId="{D7C46565-05A4-4F64-A147-E76869823484}" type="presOf" srcId="{8DE91159-DE57-4CA2-AB29-86F5F20B7CE3}" destId="{97D873BD-3598-4642-88FB-60B9F95DB461}" srcOrd="0" destOrd="1" presId="urn:microsoft.com/office/officeart/2009/3/layout/BlockDescendingList"/>
    <dgm:cxn modelId="{18EBDBEE-4807-47C6-ADDD-A461D0A73E21}" srcId="{36B6771A-ADF0-4136-90C8-647319ED202B}" destId="{AC2277AA-E5CC-4130-A7F3-9C44769A64B1}" srcOrd="3" destOrd="0" parTransId="{813ABBDF-8BD2-4DE2-A417-079D7F27BCA8}" sibTransId="{CD636C72-9A4F-4204-A40D-DD3A230003DD}"/>
    <dgm:cxn modelId="{40C72714-C08B-4C50-B6E0-EA43550C23FC}" type="presOf" srcId="{AC2277AA-E5CC-4130-A7F3-9C44769A64B1}" destId="{E67A70D1-60DD-4881-84BA-7353A04D95C1}" srcOrd="1" destOrd="0" presId="urn:microsoft.com/office/officeart/2009/3/layout/BlockDescendingList"/>
    <dgm:cxn modelId="{9747272E-361A-4FEB-8CF0-3EA5E9420B4A}" type="presOf" srcId="{E73E367C-2EE0-44F1-B5B0-115CE47310F6}" destId="{8EBEAA18-53E5-4BAB-B278-4478BC6F352A}" srcOrd="0" destOrd="0" presId="urn:microsoft.com/office/officeart/2009/3/layout/BlockDescendingList"/>
    <dgm:cxn modelId="{2C0A0D1D-5FDF-4DC1-9C2E-97AAA78EBCA6}" type="presOf" srcId="{64EF6FA9-94AE-4940-82D3-7959182382CE}" destId="{95BEA58A-C543-4ABC-8444-38E387347DA5}" srcOrd="0" destOrd="1" presId="urn:microsoft.com/office/officeart/2009/3/layout/BlockDescendingList"/>
    <dgm:cxn modelId="{F06CB0B4-5DC7-491C-AEFA-F1E382A6BE60}" type="presOf" srcId="{DC2359BC-85DA-488F-8064-EF7ACC0D1EB7}" destId="{FDEC0FBD-AFC8-4644-8E5D-7BB3FAD6B244}" srcOrd="0" destOrd="0" presId="urn:microsoft.com/office/officeart/2009/3/layout/BlockDescendingList"/>
    <dgm:cxn modelId="{1E79DA08-237A-4DA9-B505-BE69BF3EBCBB}" srcId="{36B6771A-ADF0-4136-90C8-647319ED202B}" destId="{4C5D6902-763B-401E-93DE-46E6C3EEF996}" srcOrd="4" destOrd="0" parTransId="{5179681F-4BE2-420C-86CF-BB4633687C9B}" sibTransId="{D7FF45A5-7320-434B-B2DF-4B9DA59B8CFB}"/>
    <dgm:cxn modelId="{00E310F8-8C1F-4A45-9B1B-E710CA3ADF77}" srcId="{4C5D6902-763B-401E-93DE-46E6C3EEF996}" destId="{BF93868F-1CA8-48EA-B4A8-FE6BD361DA78}" srcOrd="0" destOrd="0" parTransId="{AD4C45C2-FF84-436F-AC66-FB78F5DFCF4D}" sibTransId="{D09056D4-DDD2-4449-9001-58539AA76789}"/>
    <dgm:cxn modelId="{FDFA0879-CB93-43CF-A1AF-C3C7ED030161}" type="presOf" srcId="{D28FC352-57C4-497E-A404-2705656906F0}" destId="{FDEC0FBD-AFC8-4644-8E5D-7BB3FAD6B244}" srcOrd="0" destOrd="1" presId="urn:microsoft.com/office/officeart/2009/3/layout/BlockDescendingList"/>
    <dgm:cxn modelId="{586EA3FC-077C-4143-A1F0-03FA0C50670D}" type="presOf" srcId="{6ED400FD-CD58-43F1-8AF9-5E1BAA3E4E32}" destId="{271812AF-0B5D-47AF-81B5-5E43849FE767}" srcOrd="1" destOrd="0" presId="urn:microsoft.com/office/officeart/2009/3/layout/BlockDescendingList"/>
    <dgm:cxn modelId="{600C42D6-FE48-4357-9FFF-4CEFC043E87D}" type="presOf" srcId="{902BC970-8458-4BE2-9985-7590C9CF7E5C}" destId="{F766CE37-B645-4703-8502-A21630711F98}" srcOrd="0" destOrd="0" presId="urn:microsoft.com/office/officeart/2009/3/layout/BlockDescendingList"/>
    <dgm:cxn modelId="{19280961-6BB4-4BA8-AE26-7451C9E6F6F5}" type="presOf" srcId="{4C5D6902-763B-401E-93DE-46E6C3EEF996}" destId="{CE02DD53-20B1-40B7-8504-9D17D88735D6}" srcOrd="0" destOrd="0" presId="urn:microsoft.com/office/officeart/2009/3/layout/BlockDescendingList"/>
    <dgm:cxn modelId="{F8707DCF-A9E2-4E55-90F6-5F5EA234F387}" srcId="{AC2277AA-E5CC-4130-A7F3-9C44769A64B1}" destId="{E73E367C-2EE0-44F1-B5B0-115CE47310F6}" srcOrd="0" destOrd="0" parTransId="{54B14E99-DB09-471E-9B15-8E5EBDB1B283}" sibTransId="{E12B8A07-A12C-46F1-AA6C-29D2FA69BBDF}"/>
    <dgm:cxn modelId="{8D52B26B-2770-4FE6-8BB5-01CE29C30315}" srcId="{902BC970-8458-4BE2-9985-7590C9CF7E5C}" destId="{8DE91159-DE57-4CA2-AB29-86F5F20B7CE3}" srcOrd="1" destOrd="0" parTransId="{245A2DAF-B3B3-4304-ABB2-28AB11F4D2FB}" sibTransId="{5EBFB8E0-1B1D-45DD-8EA7-612FB8DD8971}"/>
    <dgm:cxn modelId="{8D772743-5131-4AFF-991A-F64D08B8DF3D}" type="presParOf" srcId="{130ABC61-2304-4A68-A265-EAC1D262082A}" destId="{7E74034D-C76C-4364-B340-2AA09056FE48}" srcOrd="0" destOrd="0" presId="urn:microsoft.com/office/officeart/2009/3/layout/BlockDescendingList"/>
    <dgm:cxn modelId="{6741BB91-E91F-4FF9-B24D-DBCFD24CCB14}" type="presParOf" srcId="{130ABC61-2304-4A68-A265-EAC1D262082A}" destId="{FDEC0FBD-AFC8-4644-8E5D-7BB3FAD6B244}" srcOrd="1" destOrd="0" presId="urn:microsoft.com/office/officeart/2009/3/layout/BlockDescendingList"/>
    <dgm:cxn modelId="{BFDE6FF7-A2F1-4703-9D6C-4B1F0DCE4AC0}" type="presParOf" srcId="{130ABC61-2304-4A68-A265-EAC1D262082A}" destId="{218FCC09-7512-42E6-AB93-494D98291537}" srcOrd="2" destOrd="0" presId="urn:microsoft.com/office/officeart/2009/3/layout/BlockDescendingList"/>
    <dgm:cxn modelId="{77AF440A-F6FC-446A-B2D6-28635F24ED9D}" type="presParOf" srcId="{218FCC09-7512-42E6-AB93-494D98291537}" destId="{049D9D44-AA4F-45BE-B3DC-0B1F036972E6}" srcOrd="0" destOrd="0" presId="urn:microsoft.com/office/officeart/2009/3/layout/BlockDescendingList"/>
    <dgm:cxn modelId="{FA4A5CDE-A27F-49CB-8BD9-6319CFF4FDB3}" type="presParOf" srcId="{130ABC61-2304-4A68-A265-EAC1D262082A}" destId="{F766CE37-B645-4703-8502-A21630711F98}" srcOrd="3" destOrd="0" presId="urn:microsoft.com/office/officeart/2009/3/layout/BlockDescendingList"/>
    <dgm:cxn modelId="{FFC88295-E55B-441D-BF44-8A0190AFCF0A}" type="presParOf" srcId="{130ABC61-2304-4A68-A265-EAC1D262082A}" destId="{97D873BD-3598-4642-88FB-60B9F95DB461}" srcOrd="4" destOrd="0" presId="urn:microsoft.com/office/officeart/2009/3/layout/BlockDescendingList"/>
    <dgm:cxn modelId="{0E2204F0-8908-4D13-B204-C1D86FDDD014}" type="presParOf" srcId="{130ABC61-2304-4A68-A265-EAC1D262082A}" destId="{8DC66E2F-A0DE-4280-8813-94292BC3B3B4}" srcOrd="5" destOrd="0" presId="urn:microsoft.com/office/officeart/2009/3/layout/BlockDescendingList"/>
    <dgm:cxn modelId="{A687ABFC-EBB1-4BA0-AB5A-9AE756B453D9}" type="presParOf" srcId="{8DC66E2F-A0DE-4280-8813-94292BC3B3B4}" destId="{A7674D44-B6AC-4C0B-87CD-519F0BF60AEC}" srcOrd="0" destOrd="0" presId="urn:microsoft.com/office/officeart/2009/3/layout/BlockDescendingList"/>
    <dgm:cxn modelId="{56BC0941-0C7F-4F2B-B1D2-613E622707DC}" type="presParOf" srcId="{130ABC61-2304-4A68-A265-EAC1D262082A}" destId="{780CE78B-1EB7-4B76-9BD9-7ED86A121AF6}" srcOrd="6" destOrd="0" presId="urn:microsoft.com/office/officeart/2009/3/layout/BlockDescendingList"/>
    <dgm:cxn modelId="{D76BDEA0-6425-4B29-BB58-F22D5BCA5AF6}" type="presParOf" srcId="{130ABC61-2304-4A68-A265-EAC1D262082A}" destId="{95BEA58A-C543-4ABC-8444-38E387347DA5}" srcOrd="7" destOrd="0" presId="urn:microsoft.com/office/officeart/2009/3/layout/BlockDescendingList"/>
    <dgm:cxn modelId="{E783EEB6-1C0B-4C08-9353-76F78952E51A}" type="presParOf" srcId="{130ABC61-2304-4A68-A265-EAC1D262082A}" destId="{E34F2C61-54AC-4100-9507-666647394310}" srcOrd="8" destOrd="0" presId="urn:microsoft.com/office/officeart/2009/3/layout/BlockDescendingList"/>
    <dgm:cxn modelId="{2EF69189-CD0A-427A-98F0-04393FF79081}" type="presParOf" srcId="{E34F2C61-54AC-4100-9507-666647394310}" destId="{271812AF-0B5D-47AF-81B5-5E43849FE767}" srcOrd="0" destOrd="0" presId="urn:microsoft.com/office/officeart/2009/3/layout/BlockDescendingList"/>
    <dgm:cxn modelId="{0EF96AB3-FD52-46BF-8D5B-315CCCBFA6B1}" type="presParOf" srcId="{130ABC61-2304-4A68-A265-EAC1D262082A}" destId="{88621E12-584B-4714-AD74-CB2BB4F060B2}" srcOrd="9" destOrd="0" presId="urn:microsoft.com/office/officeart/2009/3/layout/BlockDescendingList"/>
    <dgm:cxn modelId="{655DB2B4-5213-45A9-B59D-CE9BA711880A}" type="presParOf" srcId="{130ABC61-2304-4A68-A265-EAC1D262082A}" destId="{8EBEAA18-53E5-4BAB-B278-4478BC6F352A}" srcOrd="10" destOrd="0" presId="urn:microsoft.com/office/officeart/2009/3/layout/BlockDescendingList"/>
    <dgm:cxn modelId="{6A376C9A-0BDC-40F3-8D6B-A9E4C8406199}" type="presParOf" srcId="{130ABC61-2304-4A68-A265-EAC1D262082A}" destId="{1DB44A3D-57DC-4064-81FB-67162B6D1824}" srcOrd="11" destOrd="0" presId="urn:microsoft.com/office/officeart/2009/3/layout/BlockDescendingList"/>
    <dgm:cxn modelId="{7B8F8A05-60E1-4181-84E0-843B89AA158F}" type="presParOf" srcId="{1DB44A3D-57DC-4064-81FB-67162B6D1824}" destId="{E67A70D1-60DD-4881-84BA-7353A04D95C1}" srcOrd="0" destOrd="0" presId="urn:microsoft.com/office/officeart/2009/3/layout/BlockDescendingList"/>
    <dgm:cxn modelId="{88419B8B-1218-4A85-B134-AAE32EAEB7C9}" type="presParOf" srcId="{130ABC61-2304-4A68-A265-EAC1D262082A}" destId="{CE02DD53-20B1-40B7-8504-9D17D88735D6}" srcOrd="12" destOrd="0" presId="urn:microsoft.com/office/officeart/2009/3/layout/BlockDescendingList"/>
    <dgm:cxn modelId="{971673FF-8172-4B4B-81F6-F484D0AC0AB2}" type="presParOf" srcId="{130ABC61-2304-4A68-A265-EAC1D262082A}" destId="{E111A287-D9F3-4E13-81BE-F168936534B2}" srcOrd="13" destOrd="0" presId="urn:microsoft.com/office/officeart/2009/3/layout/BlockDescendingList"/>
    <dgm:cxn modelId="{BF54ACFD-C3AA-456E-B4D1-E040BF0F4A5B}" type="presParOf" srcId="{130ABC61-2304-4A68-A265-EAC1D262082A}" destId="{2A8320EF-FAA8-43AB-93B0-3895986DE3FC}" srcOrd="14" destOrd="0" presId="urn:microsoft.com/office/officeart/2009/3/layout/BlockDescendingList"/>
    <dgm:cxn modelId="{1AE80947-B730-48EF-90A1-79C5861A7344}" type="presParOf" srcId="{2A8320EF-FAA8-43AB-93B0-3895986DE3FC}" destId="{FB3694DF-AB02-4EF4-BF68-14DDB0B1391E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812AF-0B5D-47AF-81B5-5E43849FE767}">
      <dsp:nvSpPr>
        <dsp:cNvPr id="0" name=""/>
        <dsp:cNvSpPr/>
      </dsp:nvSpPr>
      <dsp:spPr>
        <a:xfrm>
          <a:off x="4643996" y="537318"/>
          <a:ext cx="1997586" cy="4910336"/>
        </a:xfrm>
        <a:prstGeom prst="rect">
          <a:avLst/>
        </a:prstGeom>
        <a:gradFill rotWithShape="0">
          <a:gsLst>
            <a:gs pos="0">
              <a:schemeClr val="accent4">
                <a:hueOff val="-8442469"/>
                <a:satOff val="21577"/>
                <a:lumOff val="-2157"/>
                <a:alphaOff val="0"/>
                <a:shade val="45000"/>
                <a:satMod val="155000"/>
              </a:schemeClr>
            </a:gs>
            <a:gs pos="60000">
              <a:schemeClr val="accent4">
                <a:hueOff val="-8442469"/>
                <a:satOff val="21577"/>
                <a:lumOff val="-2157"/>
                <a:alphaOff val="0"/>
                <a:shade val="95000"/>
                <a:satMod val="150000"/>
              </a:schemeClr>
            </a:gs>
            <a:gs pos="100000">
              <a:schemeClr val="accent4">
                <a:hueOff val="-8442469"/>
                <a:satOff val="21577"/>
                <a:lumOff val="-2157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97155" bIns="2159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Finalist Identification – 1 week</a:t>
          </a:r>
          <a:endParaRPr lang="en-US" sz="1700" kern="1200" dirty="0"/>
        </a:p>
      </dsp:txBody>
      <dsp:txXfrm rot="16200000">
        <a:off x="4113578" y="2487283"/>
        <a:ext cx="4419302" cy="519372"/>
      </dsp:txXfrm>
    </dsp:sp>
    <dsp:sp modelId="{A7674D44-B6AC-4C0B-87CD-519F0BF60AEC}">
      <dsp:nvSpPr>
        <dsp:cNvPr id="0" name=""/>
        <dsp:cNvSpPr/>
      </dsp:nvSpPr>
      <dsp:spPr>
        <a:xfrm>
          <a:off x="2492377" y="97718"/>
          <a:ext cx="1997586" cy="5351258"/>
        </a:xfrm>
        <a:prstGeom prst="rect">
          <a:avLst/>
        </a:prstGeom>
        <a:gradFill rotWithShape="0">
          <a:gsLst>
            <a:gs pos="0">
              <a:schemeClr val="accent4">
                <a:hueOff val="-4221235"/>
                <a:satOff val="10789"/>
                <a:lumOff val="-1078"/>
                <a:alphaOff val="0"/>
                <a:shade val="45000"/>
                <a:satMod val="155000"/>
              </a:schemeClr>
            </a:gs>
            <a:gs pos="60000">
              <a:schemeClr val="accent4">
                <a:hueOff val="-4221235"/>
                <a:satOff val="10789"/>
                <a:lumOff val="-1078"/>
                <a:alphaOff val="0"/>
                <a:shade val="95000"/>
                <a:satMod val="150000"/>
              </a:schemeClr>
            </a:gs>
            <a:gs pos="100000">
              <a:schemeClr val="accent4">
                <a:hueOff val="-4221235"/>
                <a:satOff val="10789"/>
                <a:lumOff val="-1078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97155" bIns="2159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Evaluation/Selection Activities- 2-4 weeks</a:t>
          </a:r>
          <a:endParaRPr lang="en-US" sz="1700" kern="1200" dirty="0"/>
        </a:p>
      </dsp:txBody>
      <dsp:txXfrm rot="16200000">
        <a:off x="1763543" y="2246098"/>
        <a:ext cx="4816133" cy="519372"/>
      </dsp:txXfrm>
    </dsp:sp>
    <dsp:sp modelId="{E67A70D1-60DD-4881-84BA-7353A04D95C1}">
      <dsp:nvSpPr>
        <dsp:cNvPr id="0" name=""/>
        <dsp:cNvSpPr/>
      </dsp:nvSpPr>
      <dsp:spPr>
        <a:xfrm>
          <a:off x="6748035" y="796116"/>
          <a:ext cx="2070538" cy="4635108"/>
        </a:xfrm>
        <a:prstGeom prst="rect">
          <a:avLst/>
        </a:prstGeom>
        <a:gradFill rotWithShape="0">
          <a:gsLst>
            <a:gs pos="0">
              <a:schemeClr val="accent4">
                <a:hueOff val="-12663704"/>
                <a:satOff val="32366"/>
                <a:lumOff val="-3235"/>
                <a:alphaOff val="0"/>
                <a:shade val="45000"/>
                <a:satMod val="155000"/>
              </a:schemeClr>
            </a:gs>
            <a:gs pos="60000">
              <a:schemeClr val="accent4">
                <a:hueOff val="-12663704"/>
                <a:satOff val="32366"/>
                <a:lumOff val="-3235"/>
                <a:alphaOff val="0"/>
                <a:shade val="95000"/>
                <a:satMod val="150000"/>
              </a:schemeClr>
            </a:gs>
            <a:gs pos="100000">
              <a:schemeClr val="accent4">
                <a:hueOff val="-12663704"/>
                <a:satOff val="32366"/>
                <a:lumOff val="-3235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97155" bIns="2159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Offer Process 1-2 weeks</a:t>
          </a:r>
          <a:endParaRPr lang="en-US" sz="1700" kern="1200" dirty="0"/>
        </a:p>
      </dsp:txBody>
      <dsp:txXfrm rot="16200000">
        <a:off x="6402795" y="2612745"/>
        <a:ext cx="4171597" cy="538340"/>
      </dsp:txXfrm>
    </dsp:sp>
    <dsp:sp modelId="{049D9D44-AA4F-45BE-B3DC-0B1F036972E6}">
      <dsp:nvSpPr>
        <dsp:cNvPr id="0" name=""/>
        <dsp:cNvSpPr/>
      </dsp:nvSpPr>
      <dsp:spPr>
        <a:xfrm>
          <a:off x="320082" y="-210658"/>
          <a:ext cx="1997586" cy="561583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97155" bIns="2159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Search Kick Off &amp; Building of Candidate Pools- 4-8 weeks</a:t>
          </a:r>
          <a:endParaRPr lang="en-US" sz="1700" kern="1200" dirty="0"/>
        </a:p>
      </dsp:txBody>
      <dsp:txXfrm rot="16200000">
        <a:off x="-527809" y="2056780"/>
        <a:ext cx="5054250" cy="519372"/>
      </dsp:txXfrm>
    </dsp:sp>
    <dsp:sp modelId="{FB3694DF-AB02-4EF4-BF68-14DDB0B1391E}">
      <dsp:nvSpPr>
        <dsp:cNvPr id="0" name=""/>
        <dsp:cNvSpPr/>
      </dsp:nvSpPr>
      <dsp:spPr>
        <a:xfrm>
          <a:off x="8951232" y="1025430"/>
          <a:ext cx="1997586" cy="4386543"/>
        </a:xfrm>
        <a:prstGeom prst="rect">
          <a:avLst/>
        </a:prstGeom>
        <a:gradFill rotWithShape="0">
          <a:gsLst>
            <a:gs pos="0">
              <a:schemeClr val="accent4">
                <a:hueOff val="-16884939"/>
                <a:satOff val="43154"/>
                <a:lumOff val="-4313"/>
                <a:alphaOff val="0"/>
                <a:shade val="45000"/>
                <a:satMod val="155000"/>
              </a:schemeClr>
            </a:gs>
            <a:gs pos="60000">
              <a:schemeClr val="accent4">
                <a:hueOff val="-16884939"/>
                <a:satOff val="43154"/>
                <a:lumOff val="-4313"/>
                <a:alphaOff val="0"/>
                <a:shade val="95000"/>
                <a:satMod val="150000"/>
              </a:schemeClr>
            </a:gs>
            <a:gs pos="100000">
              <a:schemeClr val="accent4">
                <a:hueOff val="-16884939"/>
                <a:satOff val="43154"/>
                <a:lumOff val="-4313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97155" bIns="2159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Onboarding</a:t>
          </a:r>
          <a:endParaRPr lang="en-US" sz="1700" kern="1200" dirty="0"/>
        </a:p>
      </dsp:txBody>
      <dsp:txXfrm rot="16200000">
        <a:off x="8656521" y="2739688"/>
        <a:ext cx="3947889" cy="519372"/>
      </dsp:txXfrm>
    </dsp:sp>
    <dsp:sp modelId="{FDEC0FBD-AFC8-4644-8E5D-7BB3FAD6B244}">
      <dsp:nvSpPr>
        <dsp:cNvPr id="0" name=""/>
        <dsp:cNvSpPr/>
      </dsp:nvSpPr>
      <dsp:spPr>
        <a:xfrm>
          <a:off x="330450" y="-224431"/>
          <a:ext cx="1418286" cy="5321273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Position is approved in Workday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Kick off/search plan meeting is scheduled for within a week of approval.  Selection material drafts are provided. </a:t>
          </a: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Searchers are trained on best practices.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Position is posted on Interview Exchange.  Sourcing  and outreach commences. 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 smtClean="0"/>
        </a:p>
      </dsp:txBody>
      <dsp:txXfrm>
        <a:off x="330450" y="-224431"/>
        <a:ext cx="1418286" cy="5321273"/>
      </dsp:txXfrm>
    </dsp:sp>
    <dsp:sp modelId="{97D873BD-3598-4642-88FB-60B9F95DB461}">
      <dsp:nvSpPr>
        <dsp:cNvPr id="0" name=""/>
        <dsp:cNvSpPr/>
      </dsp:nvSpPr>
      <dsp:spPr>
        <a:xfrm>
          <a:off x="2498755" y="48599"/>
          <a:ext cx="1442525" cy="5420760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Candidates are screened by recruiter for compensation/benefits alignment.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Phone/Skype screen is performed by committee or hiring manager and recruiter.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On campus interview for finalists.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Keep candidates informed.</a:t>
          </a:r>
          <a:endParaRPr lang="en-US" sz="900" kern="1200" dirty="0"/>
        </a:p>
      </dsp:txBody>
      <dsp:txXfrm>
        <a:off x="2498755" y="48599"/>
        <a:ext cx="1442525" cy="5420760"/>
      </dsp:txXfrm>
    </dsp:sp>
    <dsp:sp modelId="{95BEA58A-C543-4ABC-8444-38E387347DA5}">
      <dsp:nvSpPr>
        <dsp:cNvPr id="0" name=""/>
        <dsp:cNvSpPr/>
      </dsp:nvSpPr>
      <dsp:spPr>
        <a:xfrm>
          <a:off x="4691299" y="558222"/>
          <a:ext cx="1418286" cy="3934777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 options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Outline case.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Communicate decision with VP.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Check references.</a:t>
          </a:r>
          <a:endParaRPr lang="en-US" sz="1400" kern="1200" dirty="0"/>
        </a:p>
      </dsp:txBody>
      <dsp:txXfrm>
        <a:off x="4691299" y="558222"/>
        <a:ext cx="1418286" cy="3934777"/>
      </dsp:txXfrm>
    </dsp:sp>
    <dsp:sp modelId="{8EBEAA18-53E5-4BAB-B278-4478BC6F352A}">
      <dsp:nvSpPr>
        <dsp:cNvPr id="0" name=""/>
        <dsp:cNvSpPr/>
      </dsp:nvSpPr>
      <dsp:spPr>
        <a:xfrm>
          <a:off x="6806920" y="901082"/>
          <a:ext cx="1568596" cy="4304635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Consult with People Center for classification and compensation to arrive at verbal offer amount and plan for potential negotiation.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The </a:t>
          </a:r>
          <a:r>
            <a:rPr lang="en-US" sz="1200" kern="1200" dirty="0" smtClean="0"/>
            <a:t>position with named finalist must be processed through Workday, designating  hire and planned offer.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Verbal </a:t>
          </a:r>
          <a:r>
            <a:rPr lang="en-US" sz="1200" kern="1200" dirty="0" smtClean="0"/>
            <a:t>offer.  Immediately notify People Center that the verbal offer has been extended.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At </a:t>
          </a:r>
          <a:r>
            <a:rPr lang="en-US" sz="1200" kern="1200" dirty="0" smtClean="0"/>
            <a:t>point of agreement, the People Center will provide written offer letter to the candidate within 24 hours. 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Signed </a:t>
          </a:r>
          <a:r>
            <a:rPr lang="en-US" sz="1200" kern="1200" dirty="0" smtClean="0"/>
            <a:t>offer letter is returned within 5 days.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 smtClean="0"/>
        </a:p>
      </dsp:txBody>
      <dsp:txXfrm>
        <a:off x="6806920" y="901082"/>
        <a:ext cx="1568596" cy="4304635"/>
      </dsp:txXfrm>
    </dsp:sp>
    <dsp:sp modelId="{E111A287-D9F3-4E13-81BE-F168936534B2}">
      <dsp:nvSpPr>
        <dsp:cNvPr id="0" name=""/>
        <dsp:cNvSpPr/>
      </dsp:nvSpPr>
      <dsp:spPr>
        <a:xfrm>
          <a:off x="9013696" y="1091477"/>
          <a:ext cx="1418286" cy="4386180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Onboarding sent via Workday.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New employee will receive network account activation email 5 days prior to start date.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Manager will get New Hire Checklist via Workday.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9013696" y="1091477"/>
        <a:ext cx="1418286" cy="4386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08083-C74E-4DF2-A012-9C63B8FD307F}" type="datetimeFigureOut">
              <a:rPr lang="en-US"/>
              <a:t>8/11/2015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0214D-144D-479F-B57B-732F41D3ADF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3583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FC22E-BC19-46BB-BF0C-ABCC5E004457}" type="datetimeFigureOut">
              <a:rPr lang="en-US"/>
              <a:t>8/11/2015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79F04-A7D0-49D5-94BD-9017E0F6FE4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72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/>
              <a:t>8/11/2015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8/11/2015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8/11/2015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8/11/2015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8/11/2015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8/11/2015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8/11/2015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8/11/2015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8/11/2015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8/11/2015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8/11/2015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en-US"/>
              <a:t>8/11/2015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Descending Block List" title="SmartArt"/>
          <p:cNvSpPr>
            <a:spLocks noGrp="1"/>
          </p:cNvSpPr>
          <p:nvPr>
            <p:ph type="title"/>
          </p:nvPr>
        </p:nvSpPr>
        <p:spPr>
          <a:xfrm>
            <a:off x="910441" y="0"/>
            <a:ext cx="10515600" cy="1156996"/>
          </a:xfrm>
        </p:spPr>
        <p:txBody>
          <a:bodyPr/>
          <a:lstStyle/>
          <a:p>
            <a:r>
              <a:rPr lang="en-US" dirty="0" smtClean="0"/>
              <a:t>Champlain College Recruiting Timeline</a:t>
            </a:r>
            <a:endParaRPr lang="en-US" dirty="0"/>
          </a:p>
        </p:txBody>
      </p:sp>
      <p:graphicFrame>
        <p:nvGraphicFramePr>
          <p:cNvPr id="5" name="Diagram 4" descr="Descending Block List" title="SmartArt"/>
          <p:cNvGraphicFramePr/>
          <p:nvPr>
            <p:extLst>
              <p:ext uri="{D42A27DB-BD31-4B8C-83A1-F6EECF244321}">
                <p14:modId xmlns:p14="http://schemas.microsoft.com/office/powerpoint/2010/main" val="221767501"/>
              </p:ext>
            </p:extLst>
          </p:nvPr>
        </p:nvGraphicFramePr>
        <p:xfrm>
          <a:off x="46992" y="1215080"/>
          <a:ext cx="11379049" cy="5642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38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cess 07 16x9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ruiting Timeline for Tool Box" id="{7C865DE6-8502-48AA-84D9-181E965B9A08}" vid="{4A57022C-B284-48C7-9EE6-23B6B642D7CE}"/>
    </a:ext>
  </a:extLst>
</a:theme>
</file>

<file path=ppt/theme/theme2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D73F44B-0B30-4936-994E-4B79789ABC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Recruiting Timeline for Tool Box (1)</Template>
  <TotalTime>0</TotalTime>
  <Words>225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Process 07 16x9</vt:lpstr>
      <vt:lpstr>Champlain College Recruiting Timeline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2015-08-11T19:41:50Z</dcterms:created>
  <dcterms:modified xsi:type="dcterms:W3CDTF">2015-08-11T19:49:00Z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TC028888929991</vt:lpwstr>
  </property>
</Properties>
</file>